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8" r:id="rId2"/>
    <p:sldId id="259" r:id="rId3"/>
    <p:sldId id="260" r:id="rId4"/>
    <p:sldId id="261" r:id="rId5"/>
    <p:sldId id="262" r:id="rId6"/>
    <p:sldId id="263" r:id="rId7"/>
    <p:sldId id="26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1" autoAdjust="0"/>
    <p:restoredTop sz="85696" autoAdjust="0"/>
  </p:normalViewPr>
  <p:slideViewPr>
    <p:cSldViewPr snapToGrid="0">
      <p:cViewPr varScale="1">
        <p:scale>
          <a:sx n="97" d="100"/>
          <a:sy n="97" d="100"/>
        </p:scale>
        <p:origin x="82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20BB3-3CCB-4FE5-991B-82F6BCB48AF3}" type="datetimeFigureOut">
              <a:rPr lang="en-US" smtClean="0"/>
              <a:t>2018-12-11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46DE6-3336-457D-A091-FA20AC1C536E}" type="slidenum">
              <a:rPr lang="en-US" smtClean="0"/>
              <a:t>‹#›</a:t>
            </a:fld>
            <a:endParaRPr lang="en-US"/>
          </a:p>
        </p:txBody>
      </p:sp>
    </p:spTree>
    <p:extLst>
      <p:ext uri="{BB962C8B-B14F-4D97-AF65-F5344CB8AC3E}">
        <p14:creationId xmlns:p14="http://schemas.microsoft.com/office/powerpoint/2010/main" val="1102882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talking about:</a:t>
            </a:r>
          </a:p>
          <a:p>
            <a:pPr marL="171450" indent="-171450">
              <a:buFont typeface="Arial" panose="020B0604020202020204" pitchFamily="34" charset="0"/>
              <a:buChar char="•"/>
            </a:pPr>
            <a:r>
              <a:rPr lang="en-US" dirty="0"/>
              <a:t>Definition</a:t>
            </a:r>
          </a:p>
          <a:p>
            <a:pPr marL="171450" indent="-171450">
              <a:buFont typeface="Arial" panose="020B0604020202020204" pitchFamily="34" charset="0"/>
              <a:buChar char="•"/>
            </a:pPr>
            <a:r>
              <a:rPr lang="en-US" dirty="0"/>
              <a:t>Negative impact</a:t>
            </a:r>
          </a:p>
          <a:p>
            <a:pPr marL="171450" indent="-171450">
              <a:buFont typeface="Arial" panose="020B0604020202020204" pitchFamily="34" charset="0"/>
              <a:buChar char="•"/>
            </a:pPr>
            <a:r>
              <a:rPr lang="en-US" dirty="0"/>
              <a:t>Direct environmental impacts</a:t>
            </a:r>
          </a:p>
          <a:p>
            <a:pPr marL="171450" indent="-171450">
              <a:buFont typeface="Arial" panose="020B0604020202020204" pitchFamily="34" charset="0"/>
              <a:buChar char="•"/>
            </a:pPr>
            <a:r>
              <a:rPr lang="en-US" dirty="0"/>
              <a:t>Local people</a:t>
            </a:r>
          </a:p>
          <a:p>
            <a:pPr marL="171450" indent="-171450">
              <a:buFont typeface="Arial" panose="020B0604020202020204" pitchFamily="34" charset="0"/>
              <a:buChar char="•"/>
            </a:pPr>
            <a:r>
              <a:rPr lang="en-US" dirty="0"/>
              <a:t>Case studies</a:t>
            </a:r>
          </a:p>
        </p:txBody>
      </p:sp>
      <p:sp>
        <p:nvSpPr>
          <p:cNvPr id="4" name="Slide Number Placeholder 3"/>
          <p:cNvSpPr>
            <a:spLocks noGrp="1"/>
          </p:cNvSpPr>
          <p:nvPr>
            <p:ph type="sldNum" sz="quarter" idx="10"/>
          </p:nvPr>
        </p:nvSpPr>
        <p:spPr/>
        <p:txBody>
          <a:bodyPr/>
          <a:lstStyle/>
          <a:p>
            <a:fld id="{E0746DE6-3336-457D-A091-FA20AC1C536E}" type="slidenum">
              <a:rPr lang="en-US" smtClean="0"/>
              <a:t>5</a:t>
            </a:fld>
            <a:endParaRPr lang="en-US"/>
          </a:p>
        </p:txBody>
      </p:sp>
    </p:spTree>
    <p:extLst>
      <p:ext uri="{BB962C8B-B14F-4D97-AF65-F5344CB8AC3E}">
        <p14:creationId xmlns:p14="http://schemas.microsoft.com/office/powerpoint/2010/main" val="137991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555EDF9-3D79-45DA-8367-2F63551C4C7D}" type="datetimeFigureOut">
              <a:rPr lang="en-US" smtClean="0"/>
              <a:t>2018-12-11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728930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55EDF9-3D79-45DA-8367-2F63551C4C7D}" type="datetimeFigureOut">
              <a:rPr lang="en-US" smtClean="0"/>
              <a:t>2018-12-11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3595179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55EDF9-3D79-45DA-8367-2F63551C4C7D}" type="datetimeFigureOut">
              <a:rPr lang="en-US" smtClean="0"/>
              <a:t>2018-12-11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369463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55EDF9-3D79-45DA-8367-2F63551C4C7D}" type="datetimeFigureOut">
              <a:rPr lang="en-US" smtClean="0"/>
              <a:t>2018-12-11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081304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555EDF9-3D79-45DA-8367-2F63551C4C7D}" type="datetimeFigureOut">
              <a:rPr lang="en-US" smtClean="0"/>
              <a:t>2018-12-11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4036214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555EDF9-3D79-45DA-8367-2F63551C4C7D}" type="datetimeFigureOut">
              <a:rPr lang="en-US" smtClean="0"/>
              <a:t>2018-12-11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010913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555EDF9-3D79-45DA-8367-2F63551C4C7D}" type="datetimeFigureOut">
              <a:rPr lang="en-US" smtClean="0"/>
              <a:t>2018-12-11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67207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555EDF9-3D79-45DA-8367-2F63551C4C7D}" type="datetimeFigureOut">
              <a:rPr lang="en-US" smtClean="0"/>
              <a:t>2018-12-11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15722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55EDF9-3D79-45DA-8367-2F63551C4C7D}" type="datetimeFigureOut">
              <a:rPr lang="en-US" smtClean="0"/>
              <a:t>2018-12-11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463090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555EDF9-3D79-45DA-8367-2F63551C4C7D}" type="datetimeFigureOut">
              <a:rPr lang="en-US" smtClean="0"/>
              <a:t>2018-12-11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197589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555EDF9-3D79-45DA-8367-2F63551C4C7D}" type="datetimeFigureOut">
              <a:rPr lang="en-US" smtClean="0"/>
              <a:t>2018-12-11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128741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55EDF9-3D79-45DA-8367-2F63551C4C7D}" type="datetimeFigureOut">
              <a:rPr lang="en-US" smtClean="0"/>
              <a:t>2018-12-11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52CBF5-17B8-4387-88A6-ABF9F8C64D5A}" type="slidenum">
              <a:rPr lang="en-US" smtClean="0"/>
              <a:t>‹#›</a:t>
            </a:fld>
            <a:endParaRPr lang="en-US"/>
          </a:p>
        </p:txBody>
      </p:sp>
    </p:spTree>
    <p:extLst>
      <p:ext uri="{BB962C8B-B14F-4D97-AF65-F5344CB8AC3E}">
        <p14:creationId xmlns:p14="http://schemas.microsoft.com/office/powerpoint/2010/main" val="15421139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626764" y="1783959"/>
            <a:ext cx="5111254" cy="2778209"/>
          </a:xfrm>
        </p:spPr>
        <p:txBody>
          <a:bodyPr anchor="b">
            <a:normAutofit/>
          </a:bodyPr>
          <a:lstStyle/>
          <a:p>
            <a:pPr algn="l"/>
            <a:r>
              <a:rPr lang="en-US" dirty="0">
                <a:solidFill>
                  <a:schemeClr val="bg1"/>
                </a:solidFill>
              </a:rPr>
              <a:t>Tourist Guide for Sri Lankan Travelers</a:t>
            </a:r>
          </a:p>
        </p:txBody>
      </p:sp>
      <p:sp>
        <p:nvSpPr>
          <p:cNvPr id="13" name="Freeform: Shape 12">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Subtitle 6">
            <a:extLst>
              <a:ext uri="{FF2B5EF4-FFF2-40B4-BE49-F238E27FC236}">
                <a16:creationId xmlns:a16="http://schemas.microsoft.com/office/drawing/2014/main" id="{D6F2D13D-D49B-4954-B882-F252B661898B}"/>
              </a:ext>
            </a:extLst>
          </p:cNvPr>
          <p:cNvSpPr>
            <a:spLocks noGrp="1"/>
          </p:cNvSpPr>
          <p:nvPr>
            <p:ph type="subTitle" idx="1"/>
          </p:nvPr>
        </p:nvSpPr>
        <p:spPr>
          <a:xfrm>
            <a:off x="375619" y="1374058"/>
            <a:ext cx="6024154" cy="1133168"/>
          </a:xfrm>
        </p:spPr>
        <p:txBody>
          <a:bodyPr/>
          <a:lstStyle/>
          <a:p>
            <a:r>
              <a:rPr lang="en-US" dirty="0"/>
              <a:t>Image&gt;&gt;&gt;&gt;&gt;&gt;&gt;&gt;&gt;&gt;</a:t>
            </a:r>
          </a:p>
        </p:txBody>
      </p:sp>
    </p:spTree>
    <p:extLst>
      <p:ext uri="{BB962C8B-B14F-4D97-AF65-F5344CB8AC3E}">
        <p14:creationId xmlns:p14="http://schemas.microsoft.com/office/powerpoint/2010/main" val="17781927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640079" y="2053641"/>
            <a:ext cx="3669161" cy="2760098"/>
          </a:xfrm>
        </p:spPr>
        <p:txBody>
          <a:bodyPr>
            <a:normAutofit/>
          </a:bodyPr>
          <a:lstStyle/>
          <a:p>
            <a:r>
              <a:rPr lang="en-US" dirty="0">
                <a:solidFill>
                  <a:srgbClr val="FFFFFF"/>
                </a:solidFill>
              </a:rPr>
              <a:t>Contents</a:t>
            </a:r>
          </a:p>
        </p:txBody>
      </p:sp>
      <p:sp>
        <p:nvSpPr>
          <p:cNvPr id="3" name="Content Placeholder 2"/>
          <p:cNvSpPr>
            <a:spLocks noGrp="1"/>
          </p:cNvSpPr>
          <p:nvPr>
            <p:ph type="body" idx="1"/>
          </p:nvPr>
        </p:nvSpPr>
        <p:spPr>
          <a:xfrm>
            <a:off x="6090574" y="801866"/>
            <a:ext cx="5306084" cy="5230634"/>
          </a:xfrm>
        </p:spPr>
        <p:txBody>
          <a:bodyPr anchor="ctr">
            <a:normAutofit/>
          </a:bodyPr>
          <a:lstStyle/>
          <a:p>
            <a:pPr marL="0" indent="0" algn="ctr">
              <a:buNone/>
            </a:pPr>
            <a:r>
              <a:rPr lang="en-US" sz="2400" b="1" dirty="0">
                <a:solidFill>
                  <a:srgbClr val="000000"/>
                </a:solidFill>
              </a:rPr>
              <a:t>Contents</a:t>
            </a:r>
          </a:p>
          <a:p>
            <a:r>
              <a:rPr lang="en-US" sz="2400" dirty="0">
                <a:solidFill>
                  <a:srgbClr val="000000"/>
                </a:solidFill>
              </a:rPr>
              <a:t>Introduction </a:t>
            </a:r>
          </a:p>
          <a:p>
            <a:r>
              <a:rPr lang="en-US" sz="2400" dirty="0">
                <a:solidFill>
                  <a:srgbClr val="000000"/>
                </a:solidFill>
              </a:rPr>
              <a:t>Overall Description </a:t>
            </a:r>
          </a:p>
          <a:p>
            <a:pPr lvl="1"/>
            <a:r>
              <a:rPr lang="en-US" sz="2000" dirty="0">
                <a:solidFill>
                  <a:srgbClr val="000000"/>
                </a:solidFill>
              </a:rPr>
              <a:t>External Interface Requirements</a:t>
            </a:r>
          </a:p>
          <a:p>
            <a:pPr lvl="1"/>
            <a:r>
              <a:rPr lang="en-US" sz="2000" dirty="0">
                <a:solidFill>
                  <a:srgbClr val="000000"/>
                </a:solidFill>
              </a:rPr>
              <a:t>System Features</a:t>
            </a:r>
          </a:p>
          <a:p>
            <a:r>
              <a:rPr lang="en-US" sz="2400" dirty="0">
                <a:solidFill>
                  <a:srgbClr val="000000"/>
                </a:solidFill>
              </a:rPr>
              <a:t>Technologies</a:t>
            </a:r>
          </a:p>
          <a:p>
            <a:r>
              <a:rPr lang="en-US" sz="2400" dirty="0">
                <a:solidFill>
                  <a:srgbClr val="000000"/>
                </a:solidFill>
              </a:rPr>
              <a:t>Research Areas</a:t>
            </a:r>
          </a:p>
        </p:txBody>
      </p:sp>
    </p:spTree>
    <p:extLst>
      <p:ext uri="{BB962C8B-B14F-4D97-AF65-F5344CB8AC3E}">
        <p14:creationId xmlns:p14="http://schemas.microsoft.com/office/powerpoint/2010/main" val="3352340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640079" y="2053641"/>
            <a:ext cx="3669161" cy="2760098"/>
          </a:xfrm>
        </p:spPr>
        <p:txBody>
          <a:bodyPr>
            <a:normAutofit/>
          </a:bodyPr>
          <a:lstStyle/>
          <a:p>
            <a:r>
              <a:rPr lang="en-US" dirty="0">
                <a:solidFill>
                  <a:srgbClr val="FFFFFF"/>
                </a:solidFill>
              </a:rPr>
              <a:t>Introduction</a:t>
            </a:r>
          </a:p>
        </p:txBody>
      </p:sp>
      <p:sp>
        <p:nvSpPr>
          <p:cNvPr id="3" name="Content Placeholder 2"/>
          <p:cNvSpPr>
            <a:spLocks noGrp="1"/>
          </p:cNvSpPr>
          <p:nvPr>
            <p:ph idx="1"/>
          </p:nvPr>
        </p:nvSpPr>
        <p:spPr>
          <a:xfrm>
            <a:off x="6090574" y="801866"/>
            <a:ext cx="5306084" cy="5230634"/>
          </a:xfrm>
        </p:spPr>
        <p:txBody>
          <a:bodyPr anchor="ctr">
            <a:normAutofit/>
          </a:bodyPr>
          <a:lstStyle/>
          <a:p>
            <a:pPr marL="0" indent="0">
              <a:buNone/>
            </a:pPr>
            <a:r>
              <a:rPr lang="en-US" sz="2400" dirty="0">
                <a:solidFill>
                  <a:srgbClr val="000000"/>
                </a:solidFill>
              </a:rPr>
              <a:t>	</a:t>
            </a:r>
            <a:r>
              <a:rPr lang="en-US" sz="1800" dirty="0">
                <a:solidFill>
                  <a:srgbClr val="000000"/>
                </a:solidFill>
              </a:rPr>
              <a:t>As a very important area tourism produces a major income to a country. As local people we organize tours to visit religious places, natural wonders and various businesses. </a:t>
            </a:r>
          </a:p>
          <a:p>
            <a:pPr marL="0" indent="0">
              <a:buNone/>
            </a:pPr>
            <a:r>
              <a:rPr lang="en-US" sz="1800" dirty="0">
                <a:solidFill>
                  <a:srgbClr val="000000"/>
                </a:solidFill>
              </a:rPr>
              <a:t>	If we consider a tourist from a foreign country whenever needed to know locations to visit, he/she needs to relies on local people or internet-based applications. Even then most important information may be lost or even misled.</a:t>
            </a:r>
          </a:p>
          <a:p>
            <a:pPr marL="0" indent="0">
              <a:buNone/>
            </a:pPr>
            <a:r>
              <a:rPr lang="en-US" sz="1800" dirty="0">
                <a:solidFill>
                  <a:srgbClr val="000000"/>
                </a:solidFill>
              </a:rPr>
              <a:t>	To approach this challenge, our target is on an internet based mobile solution. These days we hardly find a tourist with a smart phone. They access maps and their current location through the mobile applications. But they are unable to know the important places nearby and their information in Sri Lanka from these solutions.</a:t>
            </a:r>
            <a:r>
              <a:rPr lang="en-US" sz="1400" dirty="0">
                <a:solidFill>
                  <a:srgbClr val="000000"/>
                </a:solidFill>
              </a:rPr>
              <a:t>		</a:t>
            </a:r>
          </a:p>
          <a:p>
            <a:pPr marL="0" indent="0">
              <a:buNone/>
            </a:pPr>
            <a:r>
              <a:rPr lang="en-US" sz="1800" dirty="0">
                <a:solidFill>
                  <a:srgbClr val="000000"/>
                </a:solidFill>
              </a:rPr>
              <a:t>	</a:t>
            </a:r>
            <a:endParaRPr sz="2000" dirty="0">
              <a:solidFill>
                <a:srgbClr val="000000"/>
              </a:solidFill>
            </a:endParaRPr>
          </a:p>
        </p:txBody>
      </p:sp>
    </p:spTree>
    <p:extLst>
      <p:ext uri="{BB962C8B-B14F-4D97-AF65-F5344CB8AC3E}">
        <p14:creationId xmlns:p14="http://schemas.microsoft.com/office/powerpoint/2010/main" val="1850695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Example</a:t>
            </a:r>
          </a:p>
        </p:txBody>
      </p:sp>
      <p:pic>
        <p:nvPicPr>
          <p:cNvPr id="8" name="Content Placeholder 7">
            <a:extLst>
              <a:ext uri="{FF2B5EF4-FFF2-40B4-BE49-F238E27FC236}">
                <a16:creationId xmlns:a16="http://schemas.microsoft.com/office/drawing/2014/main" id="{9D0AF3D2-BB74-4E40-8184-1AA13592E94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808178" y="-22012"/>
            <a:ext cx="4413170" cy="3309878"/>
          </a:xfrm>
        </p:spPr>
      </p:pic>
      <p:pic>
        <p:nvPicPr>
          <p:cNvPr id="10" name="Picture 9">
            <a:extLst>
              <a:ext uri="{FF2B5EF4-FFF2-40B4-BE49-F238E27FC236}">
                <a16:creationId xmlns:a16="http://schemas.microsoft.com/office/drawing/2014/main" id="{76907E2D-873F-458E-8B64-3E44C2BBA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8178" y="3570134"/>
            <a:ext cx="4383822" cy="3287866"/>
          </a:xfrm>
          <a:prstGeom prst="rect">
            <a:avLst/>
          </a:prstGeom>
        </p:spPr>
      </p:pic>
      <p:sp>
        <p:nvSpPr>
          <p:cNvPr id="12" name="TextBox 11">
            <a:extLst>
              <a:ext uri="{FF2B5EF4-FFF2-40B4-BE49-F238E27FC236}">
                <a16:creationId xmlns:a16="http://schemas.microsoft.com/office/drawing/2014/main" id="{645D36B4-FBAC-4305-A17F-17FE6E60E53B}"/>
              </a:ext>
            </a:extLst>
          </p:cNvPr>
          <p:cNvSpPr txBox="1"/>
          <p:nvPr/>
        </p:nvSpPr>
        <p:spPr>
          <a:xfrm>
            <a:off x="643467" y="3112934"/>
            <a:ext cx="3018503" cy="1200329"/>
          </a:xfrm>
          <a:prstGeom prst="rect">
            <a:avLst/>
          </a:prstGeom>
          <a:noFill/>
        </p:spPr>
        <p:txBody>
          <a:bodyPr wrap="square" rtlCol="0">
            <a:spAutoFit/>
          </a:bodyPr>
          <a:lstStyle/>
          <a:p>
            <a:r>
              <a:rPr lang="en-US" dirty="0">
                <a:solidFill>
                  <a:schemeClr val="bg1"/>
                </a:solidFill>
              </a:rPr>
              <a:t>We are expecting to identify nearby monuments on Smart Phone location and provide a narration on them. </a:t>
            </a:r>
          </a:p>
        </p:txBody>
      </p:sp>
    </p:spTree>
    <p:extLst>
      <p:ext uri="{BB962C8B-B14F-4D97-AF65-F5344CB8AC3E}">
        <p14:creationId xmlns:p14="http://schemas.microsoft.com/office/powerpoint/2010/main" val="2496522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640079" y="2053641"/>
            <a:ext cx="3669161" cy="2760098"/>
          </a:xfrm>
        </p:spPr>
        <p:txBody>
          <a:bodyPr>
            <a:normAutofit/>
          </a:bodyPr>
          <a:lstStyle/>
          <a:p>
            <a:r>
              <a:rPr lang="en-US" dirty="0">
                <a:solidFill>
                  <a:srgbClr val="FFFFFF"/>
                </a:solidFill>
              </a:rPr>
              <a:t>Overall Description </a:t>
            </a:r>
            <a:br>
              <a:rPr lang="en-US" dirty="0">
                <a:solidFill>
                  <a:srgbClr val="FFFFFF"/>
                </a:solidFill>
              </a:rPr>
            </a:br>
            <a:endParaRPr lang="en-US" dirty="0">
              <a:solidFill>
                <a:srgbClr val="FFFFFF"/>
              </a:solidFill>
            </a:endParaRPr>
          </a:p>
        </p:txBody>
      </p:sp>
      <p:sp>
        <p:nvSpPr>
          <p:cNvPr id="3" name="Content Placeholder 2"/>
          <p:cNvSpPr>
            <a:spLocks noGrp="1"/>
          </p:cNvSpPr>
          <p:nvPr>
            <p:ph idx="1"/>
          </p:nvPr>
        </p:nvSpPr>
        <p:spPr>
          <a:xfrm>
            <a:off x="6090574" y="801866"/>
            <a:ext cx="5306084" cy="5230634"/>
          </a:xfrm>
        </p:spPr>
        <p:txBody>
          <a:bodyPr anchor="ctr">
            <a:normAutofit fontScale="92500"/>
          </a:bodyPr>
          <a:lstStyle/>
          <a:p>
            <a:r>
              <a:rPr lang="en-US" sz="2400" dirty="0">
                <a:solidFill>
                  <a:srgbClr val="000000"/>
                </a:solidFill>
              </a:rPr>
              <a:t>Mobile application will be cross platform so that both Android and IOS smart phones can use the application.</a:t>
            </a:r>
          </a:p>
          <a:p>
            <a:r>
              <a:rPr lang="en-US" sz="2400" dirty="0">
                <a:solidFill>
                  <a:srgbClr val="000000"/>
                </a:solidFill>
              </a:rPr>
              <a:t>Provides a narration on nearby places.</a:t>
            </a:r>
          </a:p>
          <a:p>
            <a:r>
              <a:rPr lang="en-US" sz="2400" dirty="0">
                <a:solidFill>
                  <a:srgbClr val="000000"/>
                </a:solidFill>
              </a:rPr>
              <a:t>Map view to help and locate the person.</a:t>
            </a:r>
          </a:p>
          <a:p>
            <a:r>
              <a:rPr lang="en-US" sz="2400" dirty="0">
                <a:solidFill>
                  <a:srgbClr val="000000"/>
                </a:solidFill>
              </a:rPr>
              <a:t>Expecting to develop Augmented Reality based application so that application will give the Route direction through camera.</a:t>
            </a:r>
          </a:p>
          <a:p>
            <a:r>
              <a:rPr lang="en-US" sz="2400" dirty="0">
                <a:solidFill>
                  <a:srgbClr val="000000"/>
                </a:solidFill>
              </a:rPr>
              <a:t>Capable to change Driving and Walking modes for improve the accuracy on the impact when driving and walking.(Identifying nearby places in a small area or area size by driving speed)</a:t>
            </a:r>
          </a:p>
        </p:txBody>
      </p:sp>
    </p:spTree>
    <p:extLst>
      <p:ext uri="{BB962C8B-B14F-4D97-AF65-F5344CB8AC3E}">
        <p14:creationId xmlns:p14="http://schemas.microsoft.com/office/powerpoint/2010/main" val="209151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640079" y="2053641"/>
            <a:ext cx="3669161" cy="2760098"/>
          </a:xfrm>
        </p:spPr>
        <p:txBody>
          <a:bodyPr>
            <a:normAutofit/>
          </a:bodyPr>
          <a:lstStyle/>
          <a:p>
            <a:r>
              <a:rPr lang="en-US" dirty="0">
                <a:solidFill>
                  <a:srgbClr val="FFFFFF"/>
                </a:solidFill>
              </a:rPr>
              <a:t>Technologies</a:t>
            </a:r>
          </a:p>
        </p:txBody>
      </p:sp>
      <p:sp>
        <p:nvSpPr>
          <p:cNvPr id="3" name="Content Placeholder 2"/>
          <p:cNvSpPr>
            <a:spLocks noGrp="1"/>
          </p:cNvSpPr>
          <p:nvPr>
            <p:ph type="body" idx="1"/>
          </p:nvPr>
        </p:nvSpPr>
        <p:spPr>
          <a:xfrm>
            <a:off x="6090574" y="801866"/>
            <a:ext cx="5306084" cy="5230634"/>
          </a:xfrm>
        </p:spPr>
        <p:txBody>
          <a:bodyPr anchor="ctr">
            <a:normAutofit/>
          </a:bodyPr>
          <a:lstStyle/>
          <a:p>
            <a:r>
              <a:rPr lang="en-US" sz="2400" dirty="0">
                <a:solidFill>
                  <a:srgbClr val="000000"/>
                </a:solidFill>
              </a:rPr>
              <a:t>This native app will be built through Flutter and con Dart language.</a:t>
            </a:r>
          </a:p>
          <a:p>
            <a:r>
              <a:rPr lang="en-US" sz="2400" dirty="0">
                <a:solidFill>
                  <a:srgbClr val="000000"/>
                </a:solidFill>
              </a:rPr>
              <a:t>Google Map or alternative Application Programming Interface integrated for location-based information identification and creation.</a:t>
            </a:r>
          </a:p>
          <a:p>
            <a:endParaRPr lang="en-US" sz="2400" dirty="0">
              <a:solidFill>
                <a:srgbClr val="000000"/>
              </a:solidFill>
            </a:endParaRPr>
          </a:p>
          <a:p>
            <a:r>
              <a:rPr lang="en-US" sz="2400" dirty="0">
                <a:solidFill>
                  <a:srgbClr val="000000"/>
                </a:solidFill>
              </a:rPr>
              <a:t>??for Augmented Reality and Machine Learning&gt;&gt; find</a:t>
            </a:r>
            <a:endParaRPr sz="2400" dirty="0">
              <a:solidFill>
                <a:srgbClr val="000000"/>
              </a:solidFill>
            </a:endParaRPr>
          </a:p>
        </p:txBody>
      </p:sp>
    </p:spTree>
    <p:extLst>
      <p:ext uri="{BB962C8B-B14F-4D97-AF65-F5344CB8AC3E}">
        <p14:creationId xmlns:p14="http://schemas.microsoft.com/office/powerpoint/2010/main" val="2658562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640079" y="2053641"/>
            <a:ext cx="3669161" cy="2760098"/>
          </a:xfrm>
        </p:spPr>
        <p:txBody>
          <a:bodyPr>
            <a:normAutofit/>
          </a:bodyPr>
          <a:lstStyle/>
          <a:p>
            <a:r>
              <a:rPr lang="en-US" dirty="0">
                <a:solidFill>
                  <a:srgbClr val="FFFFFF"/>
                </a:solidFill>
              </a:rPr>
              <a:t>Research Areas</a:t>
            </a:r>
          </a:p>
        </p:txBody>
      </p:sp>
      <p:sp>
        <p:nvSpPr>
          <p:cNvPr id="3" name="Content Placeholder 2"/>
          <p:cNvSpPr>
            <a:spLocks noGrp="1"/>
          </p:cNvSpPr>
          <p:nvPr>
            <p:ph type="body" idx="1"/>
          </p:nvPr>
        </p:nvSpPr>
        <p:spPr>
          <a:xfrm>
            <a:off x="6090574" y="801866"/>
            <a:ext cx="5306084" cy="5230634"/>
          </a:xfrm>
        </p:spPr>
        <p:txBody>
          <a:bodyPr anchor="ctr">
            <a:normAutofit/>
          </a:bodyPr>
          <a:lstStyle/>
          <a:p>
            <a:r>
              <a:rPr lang="en-US" sz="2400" dirty="0" err="1">
                <a:solidFill>
                  <a:srgbClr val="000000"/>
                </a:solidFill>
              </a:rPr>
              <a:t>eSociety</a:t>
            </a:r>
            <a:r>
              <a:rPr lang="en-US" sz="2400" dirty="0">
                <a:solidFill>
                  <a:srgbClr val="000000"/>
                </a:solidFill>
              </a:rPr>
              <a:t> Research Area</a:t>
            </a:r>
          </a:p>
          <a:p>
            <a:r>
              <a:rPr lang="en-US" sz="2400" dirty="0">
                <a:solidFill>
                  <a:srgbClr val="000000"/>
                </a:solidFill>
              </a:rPr>
              <a:t>Augmented Reality</a:t>
            </a:r>
          </a:p>
          <a:p>
            <a:r>
              <a:rPr lang="en-US" sz="2400" dirty="0">
                <a:solidFill>
                  <a:srgbClr val="000000"/>
                </a:solidFill>
              </a:rPr>
              <a:t>Machine Learning</a:t>
            </a:r>
            <a:endParaRPr sz="2400" dirty="0">
              <a:solidFill>
                <a:srgbClr val="000000"/>
              </a:solidFill>
            </a:endParaRPr>
          </a:p>
        </p:txBody>
      </p:sp>
    </p:spTree>
    <p:extLst>
      <p:ext uri="{BB962C8B-B14F-4D97-AF65-F5344CB8AC3E}">
        <p14:creationId xmlns:p14="http://schemas.microsoft.com/office/powerpoint/2010/main" val="33380288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Web3212</Template>
  <TotalTime>347</TotalTime>
  <Words>191</Words>
  <Application>Microsoft Office PowerPoint</Application>
  <PresentationFormat>Widescreen</PresentationFormat>
  <Paragraphs>39</Paragraphs>
  <Slides>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Tourist Guide for Sri Lankan Travelers</vt:lpstr>
      <vt:lpstr>Contents</vt:lpstr>
      <vt:lpstr>Introduction</vt:lpstr>
      <vt:lpstr>Example</vt:lpstr>
      <vt:lpstr>Overall Description  </vt:lpstr>
      <vt:lpstr>Technologies</vt:lpstr>
      <vt:lpstr>Research Areas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Here's your outline to get started</dc:title>
  <dc:creator>Parakrama Shashitha</dc:creator>
  <cp:lastModifiedBy>Parakrama Shashitha</cp:lastModifiedBy>
  <cp:revision>9</cp:revision>
  <dcterms:created xsi:type="dcterms:W3CDTF">2018-12-10T14:05:54Z</dcterms:created>
  <dcterms:modified xsi:type="dcterms:W3CDTF">2018-12-11T14:46:55Z</dcterms:modified>
</cp:coreProperties>
</file>

<file path=docProps/thumbnail.jpeg>
</file>